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0066FF"/>
    <a:srgbClr val="008000"/>
    <a:srgbClr val="009900"/>
    <a:srgbClr val="FFCCCC"/>
    <a:srgbClr val="6666FF"/>
    <a:srgbClr val="FF9999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B5ABC-F9B9-4407-AD10-56B72D6FBA5D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1DEEC-0CFE-4DCE-BB75-3D5841D626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2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185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80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92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19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310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69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938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69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525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06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A21BF-E3DA-4FFD-9326-7631ACB63148}" type="datetimeFigureOut">
              <a:rPr kumimoji="1" lang="ja-JP" altLang="en-US" smtClean="0"/>
              <a:t>2024/7/22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A1F7C-0C81-4715-8D48-AF172E2E4E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388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www.zennancho.or.jp/mimimark/mimimar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角丸四角形 21"/>
          <p:cNvSpPr/>
          <p:nvPr/>
        </p:nvSpPr>
        <p:spPr>
          <a:xfrm>
            <a:off x="7113940" y="1308520"/>
            <a:ext cx="2160000" cy="2160000"/>
          </a:xfrm>
          <a:prstGeom prst="round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675118" y="1308520"/>
            <a:ext cx="4320000" cy="2160000"/>
          </a:xfrm>
          <a:prstGeom prst="round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397255" y="1299679"/>
            <a:ext cx="2160000" cy="2160000"/>
          </a:xfrm>
          <a:prstGeom prst="round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662504" y="3009679"/>
            <a:ext cx="16321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レジ袋（有料）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7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71" y="1850365"/>
            <a:ext cx="1156642" cy="11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図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9497">
            <a:off x="2713934" y="1950466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225" y="1835617"/>
            <a:ext cx="365539" cy="11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938" y="1860661"/>
            <a:ext cx="364901" cy="11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6377">
            <a:off x="5887503" y="1944691"/>
            <a:ext cx="1077781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正方形/長方形 13"/>
          <p:cNvSpPr/>
          <p:nvPr/>
        </p:nvSpPr>
        <p:spPr>
          <a:xfrm>
            <a:off x="2875684" y="3009679"/>
            <a:ext cx="5982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はし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766675" y="3012532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ストロー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666193" y="3009679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フォーク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729359" y="3010168"/>
            <a:ext cx="1011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スプーン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7177728" y="2576194"/>
            <a:ext cx="21647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聞こえにくい方は</a:t>
            </a:r>
            <a:endParaRPr lang="en-US" altLang="ja-JP" sz="16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お気軽に</a:t>
            </a:r>
            <a:endParaRPr lang="en-US" altLang="ja-JP" sz="16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お申し出ください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7222194" y="1373532"/>
            <a:ext cx="1943492" cy="1227217"/>
          </a:xfrm>
          <a:prstGeom prst="roundRect">
            <a:avLst>
              <a:gd name="adj" fmla="val 2453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398" y="1442485"/>
            <a:ext cx="944071" cy="1151304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7344404" y="224182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 smtClean="0">
                <a:solidFill>
                  <a:srgbClr val="008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耳マーク</a:t>
            </a:r>
            <a:endParaRPr lang="en-US" altLang="ja-JP" sz="1400" b="1" dirty="0">
              <a:solidFill>
                <a:srgbClr val="008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9371526" y="1299679"/>
            <a:ext cx="2160000" cy="2160000"/>
          </a:xfrm>
          <a:prstGeom prst="round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9438704" y="2688769"/>
            <a:ext cx="21100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コミュ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二</a:t>
            </a:r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ケーション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ボード、あります。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658790" y="1396185"/>
            <a:ext cx="1612296" cy="428009"/>
          </a:xfrm>
          <a:prstGeom prst="roundRect">
            <a:avLst>
              <a:gd name="adj" fmla="val 434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kumimoji="1" lang="ja-JP" altLang="en-US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購入します。</a:t>
            </a:r>
            <a:endParaRPr kumimoji="1" lang="ja-JP" altLang="en-US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3957370" y="1396185"/>
            <a:ext cx="1612296" cy="428009"/>
          </a:xfrm>
          <a:prstGeom prst="roundRect">
            <a:avLst>
              <a:gd name="adj" fmla="val 4346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</a:t>
            </a:r>
            <a:r>
              <a:rPr lang="ja-JP" altLang="en-US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ください</a:t>
            </a:r>
            <a:r>
              <a:rPr kumimoji="1" lang="ja-JP" altLang="en-US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kumimoji="1" lang="ja-JP" altLang="en-US" b="1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9477760" y="1373532"/>
            <a:ext cx="1943492" cy="1227217"/>
          </a:xfrm>
          <a:prstGeom prst="roundRect">
            <a:avLst>
              <a:gd name="adj" fmla="val 2453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032" y="1442486"/>
            <a:ext cx="1270727" cy="1107120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>
            <a:off x="307513" y="536987"/>
            <a:ext cx="5136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岡山県　指差しシート</a:t>
            </a:r>
            <a:r>
              <a:rPr kumimoji="1" lang="ja-JP" altLang="en-US" dirty="0" smtClean="0"/>
              <a:t>　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kumimoji="1" lang="ja-JP" altLang="en-US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スーパー用</a:t>
            </a:r>
            <a:r>
              <a:rPr lang="ja-JP" altLang="en-US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endParaRPr kumimoji="1" lang="ja-JP" altLang="en-US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295421" y="1203767"/>
            <a:ext cx="11337135" cy="2384385"/>
          </a:xfrm>
          <a:prstGeom prst="rect">
            <a:avLst/>
          </a:prstGeom>
          <a:noFill/>
          <a:ln w="254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32046" y="3742219"/>
            <a:ext cx="69267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「耳マーク」については、</a:t>
            </a:r>
            <a:endParaRPr lang="en-US" altLang="ja-JP" sz="16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ja-JP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ja-JP" altLang="ja-JP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一社）全日本難聴者・中途失聴者団体</a:t>
            </a:r>
            <a:r>
              <a:rPr lang="ja-JP" altLang="ja-JP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連合会</a:t>
            </a:r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へ利用申請が必要です。</a:t>
            </a:r>
            <a:endParaRPr lang="en-US" altLang="ja-JP" sz="16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hlinkClick r:id="rId9"/>
              </a:rPr>
              <a:t>https://www.zennancho.or.jp/mimimark/mimimark</a:t>
            </a:r>
            <a:r>
              <a:rPr lang="en-US" altLang="ja-JP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  <a:hlinkClick r:id="rId9"/>
              </a:rPr>
              <a:t>/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16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1443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76</Words>
  <Application>Microsoft Office PowerPoint</Application>
  <PresentationFormat>ワイド画面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幸坂　諭志</dc:creator>
  <cp:lastModifiedBy>幸坂　諭志</cp:lastModifiedBy>
  <cp:revision>16</cp:revision>
  <cp:lastPrinted>2024-06-26T09:47:22Z</cp:lastPrinted>
  <dcterms:created xsi:type="dcterms:W3CDTF">2024-06-26T07:16:53Z</dcterms:created>
  <dcterms:modified xsi:type="dcterms:W3CDTF">2024-07-22T08:25:29Z</dcterms:modified>
</cp:coreProperties>
</file>