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64" r:id="rId2"/>
    <p:sldId id="258" r:id="rId3"/>
    <p:sldId id="257" r:id="rId4"/>
    <p:sldId id="262" r:id="rId5"/>
    <p:sldId id="259" r:id="rId6"/>
    <p:sldId id="261" r:id="rId7"/>
    <p:sldId id="265" r:id="rId8"/>
    <p:sldId id="263" r:id="rId9"/>
    <p:sldId id="260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286" r:id="rId22"/>
    <p:sldId id="287" r:id="rId23"/>
    <p:sldId id="283" r:id="rId24"/>
    <p:sldId id="284" r:id="rId25"/>
    <p:sldId id="285" r:id="rId26"/>
    <p:sldId id="277" r:id="rId27"/>
    <p:sldId id="256" r:id="rId28"/>
  </p:sldIdLst>
  <p:sldSz cx="9144000" cy="6858000" type="screen4x3"/>
  <p:notesSz cx="6794500" cy="99314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44"/>
    </p:cViewPr>
  </p:sorter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78882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8645" y="1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8CB795-AB00-4BD0-9776-EFDC91D73917}" type="datetimeFigureOut">
              <a:rPr kumimoji="1" lang="ja-JP" altLang="en-US" smtClean="0"/>
              <a:t>2015/12/3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7EFDD-C3FC-41B5-A12C-4106EDC538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66468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9523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216B-16C3-4C18-8DB9-7AFCF9F690D9}" type="datetimeFigureOut">
              <a:rPr kumimoji="1" lang="ja-JP" altLang="en-US" smtClean="0"/>
              <a:t>2015/12/3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1040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216B-16C3-4C18-8DB9-7AFCF9F690D9}" type="datetimeFigureOut">
              <a:rPr kumimoji="1" lang="ja-JP" altLang="en-US" smtClean="0"/>
              <a:t>2015/12/3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2664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216B-16C3-4C18-8DB9-7AFCF9F690D9}" type="datetimeFigureOut">
              <a:rPr kumimoji="1" lang="ja-JP" altLang="en-US" smtClean="0"/>
              <a:t>2015/12/3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3047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216B-16C3-4C18-8DB9-7AFCF9F690D9}" type="datetimeFigureOut">
              <a:rPr kumimoji="1" lang="ja-JP" altLang="en-US" smtClean="0"/>
              <a:t>2015/12/3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837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216B-16C3-4C18-8DB9-7AFCF9F690D9}" type="datetimeFigureOut">
              <a:rPr kumimoji="1" lang="ja-JP" altLang="en-US" smtClean="0"/>
              <a:t>2015/12/3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0151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216B-16C3-4C18-8DB9-7AFCF9F690D9}" type="datetimeFigureOut">
              <a:rPr kumimoji="1" lang="ja-JP" altLang="en-US" smtClean="0"/>
              <a:t>2015/12/3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7451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216B-16C3-4C18-8DB9-7AFCF9F690D9}" type="datetimeFigureOut">
              <a:rPr kumimoji="1" lang="ja-JP" altLang="en-US" smtClean="0"/>
              <a:t>2015/12/3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8816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216B-16C3-4C18-8DB9-7AFCF9F690D9}" type="datetimeFigureOut">
              <a:rPr kumimoji="1" lang="ja-JP" altLang="en-US" smtClean="0"/>
              <a:t>2015/12/3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520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216B-16C3-4C18-8DB9-7AFCF9F690D9}" type="datetimeFigureOut">
              <a:rPr kumimoji="1" lang="ja-JP" altLang="en-US" smtClean="0"/>
              <a:t>2015/12/3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09000" y="6356351"/>
            <a:ext cx="576000" cy="468000"/>
          </a:xfrm>
          <a:ln>
            <a:solidFill>
              <a:schemeClr val="tx1"/>
            </a:solidFill>
          </a:ln>
        </p:spPr>
        <p:txBody>
          <a:bodyPr/>
          <a:lstStyle>
            <a:lvl1pPr algn="ctr">
              <a:defRPr sz="2000"/>
            </a:lvl1pPr>
          </a:lstStyle>
          <a:p>
            <a:fld id="{F0F0C874-AB3A-4885-AAE0-70173E8A8B7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5409290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216B-16C3-4C18-8DB9-7AFCF9F690D9}" type="datetimeFigureOut">
              <a:rPr kumimoji="1" lang="ja-JP" altLang="en-US" smtClean="0"/>
              <a:t>2015/12/3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0091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216B-16C3-4C18-8DB9-7AFCF9F690D9}" type="datetimeFigureOut">
              <a:rPr kumimoji="1" lang="ja-JP" altLang="en-US" smtClean="0"/>
              <a:t>2015/12/3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747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8216B-16C3-4C18-8DB9-7AFCF9F690D9}" type="datetimeFigureOut">
              <a:rPr kumimoji="1" lang="ja-JP" altLang="en-US" smtClean="0"/>
              <a:t>2015/12/3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F0F0C874-AB3A-4885-AAE0-70173E8A8B7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2569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"/>
          <a:stretch/>
        </p:blipFill>
        <p:spPr>
          <a:xfrm>
            <a:off x="100898" y="1764225"/>
            <a:ext cx="8996697" cy="2672581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0045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2" y="986855"/>
            <a:ext cx="8698456" cy="488429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6790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73" y="9000"/>
            <a:ext cx="7552202" cy="684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8036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35707"/>
            <a:ext cx="9000000" cy="6245669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1160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14" y="9000"/>
            <a:ext cx="5946973" cy="684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8926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609274"/>
            <a:ext cx="9000000" cy="3639452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7500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521857"/>
            <a:ext cx="9000000" cy="3814286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4528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547025"/>
            <a:ext cx="9000000" cy="3763951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9978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2271586"/>
            <a:ext cx="9000000" cy="2314828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2474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765" y="9000"/>
            <a:ext cx="5944470" cy="684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8572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246809"/>
            <a:ext cx="9000000" cy="4364382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2173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9" b="9346"/>
          <a:stretch/>
        </p:blipFill>
        <p:spPr>
          <a:xfrm>
            <a:off x="583917" y="9000"/>
            <a:ext cx="7976167" cy="684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9810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82" y="9000"/>
            <a:ext cx="7772437" cy="684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4220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60" y="1461239"/>
            <a:ext cx="6937880" cy="3935523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9092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60" y="1465296"/>
            <a:ext cx="6937880" cy="3927408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3500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49" y="1411049"/>
            <a:ext cx="7370703" cy="4035902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2349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48" y="1432387"/>
            <a:ext cx="7370703" cy="3993226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3726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90" y="1465918"/>
            <a:ext cx="7340220" cy="3926164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5807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444544"/>
            <a:ext cx="9000000" cy="5968912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29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591469"/>
            <a:ext cx="9000000" cy="5675063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9271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6" b="7300"/>
          <a:stretch/>
        </p:blipFill>
        <p:spPr>
          <a:xfrm>
            <a:off x="508034" y="9000"/>
            <a:ext cx="8127933" cy="684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0250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"/>
          <a:stretch/>
        </p:blipFill>
        <p:spPr>
          <a:xfrm>
            <a:off x="979906" y="9000"/>
            <a:ext cx="7184189" cy="684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3817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3" b="7336"/>
          <a:stretch/>
        </p:blipFill>
        <p:spPr>
          <a:xfrm>
            <a:off x="600398" y="9000"/>
            <a:ext cx="7943205" cy="684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9414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1"/>
          <a:stretch/>
        </p:blipFill>
        <p:spPr>
          <a:xfrm>
            <a:off x="1030492" y="9000"/>
            <a:ext cx="7083016" cy="684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6744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6" r="12822" b="5938"/>
          <a:stretch/>
        </p:blipFill>
        <p:spPr>
          <a:xfrm>
            <a:off x="1152733" y="9000"/>
            <a:ext cx="6838535" cy="684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8031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/>
          <a:stretch/>
        </p:blipFill>
        <p:spPr>
          <a:xfrm>
            <a:off x="851300" y="9000"/>
            <a:ext cx="7441401" cy="684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7653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"/>
          <a:stretch/>
        </p:blipFill>
        <p:spPr>
          <a:xfrm>
            <a:off x="999243" y="9000"/>
            <a:ext cx="7145514" cy="684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9396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</TotalTime>
  <Words>27</Words>
  <Application>Microsoft Office PowerPoint</Application>
  <PresentationFormat>画面に合わせる (4:3)</PresentationFormat>
  <Paragraphs>27</Paragraphs>
  <Slides>27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2" baseType="lpstr"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takeuchi</dc:creator>
  <cp:lastModifiedBy>oka-271-304</cp:lastModifiedBy>
  <cp:revision>7</cp:revision>
  <dcterms:created xsi:type="dcterms:W3CDTF">2015-12-03T08:00:57Z</dcterms:created>
  <dcterms:modified xsi:type="dcterms:W3CDTF">2015-12-03T09:08:02Z</dcterms:modified>
</cp:coreProperties>
</file>